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44" r:id="rId2"/>
  </p:sldMasterIdLst>
  <p:sldIdLst>
    <p:sldId id="270" r:id="rId3"/>
    <p:sldId id="273" r:id="rId4"/>
    <p:sldId id="258" r:id="rId5"/>
    <p:sldId id="259" r:id="rId6"/>
    <p:sldId id="262" r:id="rId7"/>
    <p:sldId id="260" r:id="rId8"/>
    <p:sldId id="271" r:id="rId9"/>
    <p:sldId id="267" r:id="rId10"/>
    <p:sldId id="261" r:id="rId11"/>
    <p:sldId id="272" r:id="rId12"/>
    <p:sldId id="268" r:id="rId13"/>
    <p:sldId id="263" r:id="rId14"/>
    <p:sldId id="269" r:id="rId15"/>
    <p:sldId id="264" r:id="rId16"/>
    <p:sldId id="265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8978"/>
    <a:srgbClr val="881D46"/>
    <a:srgbClr val="0B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532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9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947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3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2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07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76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89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4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6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98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148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5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6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21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04800" y="152400"/>
            <a:ext cx="11582400" cy="6553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6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39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79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116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8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0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7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8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1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9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2CEC32A-DFF1-42FB-AB67-C44CD591E6E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D0CFC-65BA-46A9-8162-5339389B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5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11/24/2016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as-IN" smtClean="0">
                <a:solidFill>
                  <a:prstClr val="white">
                    <a:shade val="50000"/>
                  </a:prstClr>
                </a:solidFill>
              </a:rPr>
              <a:t>মোঃ রফিকুল ইসলাম</a:t>
            </a: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D5F2B12-EE6A-431A-B84B-FFE5C6F3F4D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0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943101" y="4914901"/>
            <a:ext cx="8429625" cy="1785937"/>
          </a:xfrm>
          <a:prstGeom prst="ellipse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72" y="-197806"/>
            <a:ext cx="5819774" cy="443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5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1409700"/>
            <a:ext cx="6667500" cy="533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28887" y="128588"/>
            <a:ext cx="7200900" cy="112871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</a:t>
            </a:r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 লেখালেখি</a:t>
            </a:r>
            <a:endParaRPr lang="bn-IN" dirty="0" smtClean="0">
              <a:solidFill>
                <a:srgbClr val="002060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>
          <a:xfrm>
            <a:off x="2757488" y="557213"/>
            <a:ext cx="6858000" cy="1143000"/>
          </a:xfrm>
          <a:prstGeom prst="parallelogram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ব্যবহার করে যে সব কাজ করা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0162" y="2386012"/>
            <a:ext cx="9944100" cy="3614738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নির্ভুলভাবে লেখালেখি কাজ করা যায়।</a:t>
            </a: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ভুল হলে সাথে সাথে সংশোধনের সুযোগ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 যায়।</a:t>
            </a:r>
            <a:endParaRPr lang="bn-IN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নানাভাবে লেখাকে উপস্থাপন করা যায়। যেমন লেখা ছোট বড় ও</a:t>
            </a: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 করা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যায়।</a:t>
            </a: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পুরো লেখা প্রথম থেকে শুরু না করে নতুন লেখা প্রবেশ করানো, লেখা মুছে ফেলা বা লেখাকে পুনর্বিন্যাস করার সুযোগ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 যায় ।</a:t>
            </a:r>
            <a:endParaRPr lang="bn-IN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ডকুমেন্ট সংরক্ষণ করে তা যেকোনো সময় ব্যবহার করা যায়।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6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521122" y="286602"/>
            <a:ext cx="5950424" cy="2250379"/>
          </a:xfrm>
          <a:prstGeom prst="wedgeEllipseCallout">
            <a:avLst/>
          </a:prstGeom>
          <a:solidFill>
            <a:srgbClr val="00B05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27546" y="2920621"/>
            <a:ext cx="11864454" cy="3712191"/>
          </a:xfrm>
          <a:prstGeom prst="cloud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 সমন্ধে যা জান তা উল্লেখ কর \</a:t>
            </a:r>
            <a:endParaRPr lang="en-US" sz="44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826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71575" y="1071563"/>
            <a:ext cx="9844087" cy="4714875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ৈরী  করে ফেলতে পারি। যে কাজগুলো প্রায় সবারই করতে হয়, সেগুলোর জন্যে আলাদাভাবে অনেকেই অ্যাপ্লিকেশান সফটওয়্যার তৈরী করে ফেলে। সব ধরনের কাজের জন্যই কোনো না কোনো অ্যাপ্লিকেশন সফটওয়্যার আছে।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620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1942462" y="321787"/>
            <a:ext cx="7929348" cy="2347415"/>
          </a:xfrm>
          <a:prstGeom prst="star24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i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rt 3"/>
          <p:cNvSpPr/>
          <p:nvPr/>
        </p:nvSpPr>
        <p:spPr>
          <a:xfrm>
            <a:off x="832514" y="2634659"/>
            <a:ext cx="10235821" cy="4237629"/>
          </a:xfrm>
          <a:prstGeom prst="hear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প্রসেসরের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সফটওয়্যার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বিনামূল্যে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 যায়?</a:t>
            </a:r>
          </a:p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ওপেন অফিস রাইটার   (খ)মেনু</a:t>
            </a:r>
          </a:p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(গ) আইকন      (ঘ) গ্রাফিক্স সফটওয়্যার</a:t>
            </a:r>
          </a:p>
          <a:p>
            <a:pPr algn="ctr"/>
            <a:endParaRPr lang="bn-IN" sz="1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ক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53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4087814" y="1050018"/>
            <a:ext cx="7796496" cy="5343525"/>
          </a:xfrm>
          <a:prstGeom prst="cube">
            <a:avLst/>
          </a:prstGeom>
          <a:solidFill>
            <a:srgbClr val="C00000"/>
          </a:solidFill>
          <a:ln w="57150">
            <a:solidFill>
              <a:schemeClr val="tx1"/>
            </a:solidFill>
            <a:prstDash val="dash"/>
          </a:ln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i="1" u="sng" dirty="0" smtClean="0">
                <a:solidFill>
                  <a:schemeClr val="tx1"/>
                </a:solidFill>
                <a:latin typeface="SutonnyMJ" pitchFamily="2" charset="0"/>
                <a:cs typeface="NikoshBAN" panose="02000000000000000000" pitchFamily="2" charset="0"/>
              </a:rPr>
              <a:t>বাড়ির</a:t>
            </a:r>
            <a:r>
              <a:rPr lang="bn-IN" sz="7200" b="1" i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ব্যবহার করে কাগজের ব্যবহার বন্ধ করা যায় </a:t>
            </a:r>
          </a:p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 যুক্তি দেখাও।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41976"/>
            <a:ext cx="3471863" cy="338613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620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3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Ribbon 4"/>
          <p:cNvSpPr/>
          <p:nvPr/>
        </p:nvSpPr>
        <p:spPr>
          <a:xfrm>
            <a:off x="3314701" y="1300164"/>
            <a:ext cx="5632686" cy="3086100"/>
          </a:xfrm>
          <a:prstGeom prst="ribbon2">
            <a:avLst/>
          </a:prstGeom>
          <a:solidFill>
            <a:srgbClr val="00206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03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2104589" y="4419600"/>
            <a:ext cx="7242611" cy="2305050"/>
          </a:xfrm>
        </p:spPr>
        <p:txBody>
          <a:bodyPr>
            <a:noAutofit/>
          </a:bodyPr>
          <a:lstStyle/>
          <a:p>
            <a:endParaRPr lang="en-US" sz="4800" dirty="0" smtClean="0"/>
          </a:p>
          <a:p>
            <a:endParaRPr lang="en-US" sz="4800" dirty="0" smtClean="0"/>
          </a:p>
          <a:p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272174"/>
            <a:ext cx="4644589" cy="41474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1353" y="4267200"/>
            <a:ext cx="8773895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4800" dirty="0" err="1">
                <a:solidFill>
                  <a:srgbClr val="002060"/>
                </a:solidFill>
              </a:rPr>
              <a:t>মোছা</a:t>
            </a:r>
            <a:r>
              <a:rPr lang="en-US" sz="4800" dirty="0">
                <a:solidFill>
                  <a:srgbClr val="002060"/>
                </a:solidFill>
              </a:rPr>
              <a:t>: </a:t>
            </a:r>
            <a:r>
              <a:rPr lang="en-US" sz="4800" dirty="0" err="1">
                <a:solidFill>
                  <a:srgbClr val="002060"/>
                </a:solidFill>
              </a:rPr>
              <a:t>ফেরদৌসী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আরা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খাতুন</a:t>
            </a:r>
            <a:endParaRPr lang="en-US" sz="4800" dirty="0">
              <a:solidFill>
                <a:srgbClr val="002060"/>
              </a:solidFill>
            </a:endParaRPr>
          </a:p>
          <a:p>
            <a:pPr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4800" dirty="0" err="1">
                <a:solidFill>
                  <a:srgbClr val="002060"/>
                </a:solidFill>
              </a:rPr>
              <a:t>সহকারী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শিক্ষক</a:t>
            </a:r>
            <a:endParaRPr lang="en-US" sz="4800" dirty="0" smtClean="0">
              <a:solidFill>
                <a:srgbClr val="002060"/>
              </a:solidFill>
            </a:endParaRPr>
          </a:p>
          <a:p>
            <a:pPr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en-US" sz="4800" dirty="0" err="1" smtClean="0">
                <a:solidFill>
                  <a:srgbClr val="002060"/>
                </a:solidFill>
              </a:rPr>
              <a:t>মুন্সিগন্জ</a:t>
            </a:r>
            <a:r>
              <a:rPr lang="en-US" sz="4800" dirty="0" smtClean="0">
                <a:solidFill>
                  <a:srgbClr val="002060"/>
                </a:solidFill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</a:rPr>
              <a:t>একাডেমী</a:t>
            </a:r>
            <a:r>
              <a:rPr lang="en-US" sz="4800" dirty="0" smtClean="0">
                <a:solidFill>
                  <a:srgbClr val="002060"/>
                </a:solidFill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</a:rPr>
              <a:t>চুয়াডাংগা</a:t>
            </a:r>
            <a:r>
              <a:rPr lang="en-US" sz="4800" dirty="0" smtClean="0">
                <a:solidFill>
                  <a:srgbClr val="002060"/>
                </a:solidFill>
              </a:rPr>
              <a:t>।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8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ouble Brace 3"/>
          <p:cNvSpPr/>
          <p:nvPr/>
        </p:nvSpPr>
        <p:spPr>
          <a:xfrm>
            <a:off x="5418161" y="1774209"/>
            <a:ext cx="1069848" cy="91440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332104" y="142875"/>
            <a:ext cx="5811896" cy="3057525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046715" y="3375469"/>
            <a:ext cx="9812740" cy="3035171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</a:t>
            </a:r>
            <a:endParaRPr lang="bn-IN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ষষ্ঠ</a:t>
            </a:r>
          </a:p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3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29</a:t>
            </a:r>
            <a:r>
              <a:rPr lang="bn-IN" sz="360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/১১/২০১৬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6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2688608" y="1078173"/>
            <a:ext cx="6782937" cy="4435521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প্রসেসিং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 -০১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lowchart: Decision 4"/>
          <p:cNvSpPr/>
          <p:nvPr/>
        </p:nvSpPr>
        <p:spPr>
          <a:xfrm>
            <a:off x="1012493" y="204716"/>
            <a:ext cx="10399594" cy="6653284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১.ওয়ার্ড প্রসেসিং 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ওয়ার্ড 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 সমন্ধে জানতে পারবে।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7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inus 3"/>
          <p:cNvSpPr/>
          <p:nvPr/>
        </p:nvSpPr>
        <p:spPr>
          <a:xfrm>
            <a:off x="3289110" y="-1323834"/>
            <a:ext cx="4326340" cy="6400801"/>
          </a:xfrm>
          <a:prstGeom prst="mathMinus">
            <a:avLst/>
          </a:prstGeom>
          <a:solidFill>
            <a:srgbClr val="92D050"/>
          </a:solidFill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2797790" y="3350602"/>
            <a:ext cx="5308979" cy="2288198"/>
          </a:xfrm>
          <a:prstGeom prst="can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১.ওয়া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র্ড</a:t>
            </a:r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প্রসেসর কী?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48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43150" y="228600"/>
            <a:ext cx="7643813" cy="1000125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328735"/>
            <a:ext cx="76581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70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942976" y="1857375"/>
            <a:ext cx="9672637" cy="4429125"/>
          </a:xfrm>
          <a:prstGeom prst="leftRightArrow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প্রসেসিং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7663" y="900113"/>
            <a:ext cx="3214687" cy="1000125"/>
          </a:xfrm>
          <a:prstGeom prst="rect">
            <a:avLst/>
          </a:prstGeom>
          <a:solidFill>
            <a:srgbClr val="881D46"/>
          </a:solidFill>
          <a:ln w="762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80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4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702256" y="163773"/>
            <a:ext cx="7014949" cy="2047164"/>
          </a:xfrm>
          <a:prstGeom prst="ellipseRibbon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solidFill>
                <a:schemeClr val="bg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20621" y="2702258"/>
            <a:ext cx="6168789" cy="252483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i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১.ওয়ার্ড প্রসেসর ব্যবহার করে কী কী করা যায়?</a:t>
            </a:r>
            <a:endParaRPr lang="en-US" sz="4000" i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40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Austi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314</TotalTime>
  <Words>268</Words>
  <Application>Microsoft Office PowerPoint</Application>
  <PresentationFormat>Custom</PresentationFormat>
  <Paragraphs>45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Ion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eeeeeeeeeeeeeeeeeeee</cp:lastModifiedBy>
  <cp:revision>102</cp:revision>
  <dcterms:created xsi:type="dcterms:W3CDTF">2016-09-12T10:12:51Z</dcterms:created>
  <dcterms:modified xsi:type="dcterms:W3CDTF">2016-11-28T09:59:14Z</dcterms:modified>
</cp:coreProperties>
</file>